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27"/>
  </p:notesMasterIdLst>
  <p:handoutMasterIdLst>
    <p:handoutMasterId r:id="rId28"/>
  </p:handoutMasterIdLst>
  <p:sldIdLst>
    <p:sldId id="443" r:id="rId5"/>
    <p:sldId id="427" r:id="rId6"/>
    <p:sldId id="432" r:id="rId7"/>
    <p:sldId id="436" r:id="rId8"/>
    <p:sldId id="455" r:id="rId9"/>
    <p:sldId id="429" r:id="rId10"/>
    <p:sldId id="433" r:id="rId11"/>
    <p:sldId id="466" r:id="rId12"/>
    <p:sldId id="431" r:id="rId13"/>
    <p:sldId id="454" r:id="rId14"/>
    <p:sldId id="434" r:id="rId15"/>
    <p:sldId id="460" r:id="rId16"/>
    <p:sldId id="459" r:id="rId17"/>
    <p:sldId id="430" r:id="rId18"/>
    <p:sldId id="435" r:id="rId19"/>
    <p:sldId id="438" r:id="rId20"/>
    <p:sldId id="439" r:id="rId21"/>
    <p:sldId id="461" r:id="rId22"/>
    <p:sldId id="462" r:id="rId23"/>
    <p:sldId id="464" r:id="rId24"/>
    <p:sldId id="465" r:id="rId25"/>
    <p:sldId id="40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356A0225-9D47-4360-A856-1AC53058A8B9}"/>
    <pc:docChg chg="custSel addSld delSld modSld sldOrd">
      <pc:chgData name="Chandra, Annika SBOBNG-PTIY/TLK" userId="d178ef01-77a2-4822-85ec-9e6ac2da12d5" providerId="ADAL" clId="{356A0225-9D47-4360-A856-1AC53058A8B9}" dt="2023-09-29T12:43:54.674" v="2100" actId="1076"/>
      <pc:docMkLst>
        <pc:docMk/>
      </pc:docMkLst>
      <pc:sldChg chg="modSp mod">
        <pc:chgData name="Chandra, Annika SBOBNG-PTIY/TLK" userId="d178ef01-77a2-4822-85ec-9e6ac2da12d5" providerId="ADAL" clId="{356A0225-9D47-4360-A856-1AC53058A8B9}" dt="2023-09-28T03:54:21.059" v="45" actId="20577"/>
        <pc:sldMkLst>
          <pc:docMk/>
          <pc:sldMk cId="4149797564" sldId="427"/>
        </pc:sldMkLst>
        <pc:spChg chg="mod">
          <ac:chgData name="Chandra, Annika SBOBNG-PTIY/TLK" userId="d178ef01-77a2-4822-85ec-9e6ac2da12d5" providerId="ADAL" clId="{356A0225-9D47-4360-A856-1AC53058A8B9}" dt="2023-09-28T03:54:21.059" v="45" actId="20577"/>
          <ac:spMkLst>
            <pc:docMk/>
            <pc:sldMk cId="4149797564" sldId="427"/>
            <ac:spMk id="2" creationId="{F266D609-A6B2-A984-B914-AEBAFBE54DD1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8T03:54:53.856" v="82" actId="20577"/>
        <pc:sldMkLst>
          <pc:docMk/>
          <pc:sldMk cId="2779040127" sldId="429"/>
        </pc:sldMkLst>
        <pc:spChg chg="mod">
          <ac:chgData name="Chandra, Annika SBOBNG-PTIY/TLK" userId="d178ef01-77a2-4822-85ec-9e6ac2da12d5" providerId="ADAL" clId="{356A0225-9D47-4360-A856-1AC53058A8B9}" dt="2023-09-28T03:54:53.856" v="82" actId="20577"/>
          <ac:spMkLst>
            <pc:docMk/>
            <pc:sldMk cId="2779040127" sldId="429"/>
            <ac:spMk id="2" creationId="{F266D609-A6B2-A984-B914-AEBAFBE54DD1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8T03:55:45.563" v="143" actId="20577"/>
        <pc:sldMkLst>
          <pc:docMk/>
          <pc:sldMk cId="3882000794" sldId="430"/>
        </pc:sldMkLst>
        <pc:spChg chg="mod">
          <ac:chgData name="Chandra, Annika SBOBNG-PTIY/TLK" userId="d178ef01-77a2-4822-85ec-9e6ac2da12d5" providerId="ADAL" clId="{356A0225-9D47-4360-A856-1AC53058A8B9}" dt="2023-09-28T03:55:45.563" v="143" actId="20577"/>
          <ac:spMkLst>
            <pc:docMk/>
            <pc:sldMk cId="3882000794" sldId="430"/>
            <ac:spMk id="2" creationId="{F266D609-A6B2-A984-B914-AEBAFBE54DD1}"/>
          </ac:spMkLst>
        </pc:spChg>
      </pc:sldChg>
      <pc:sldChg chg="addSp delSp modSp mod">
        <pc:chgData name="Chandra, Annika SBOBNG-PTIY/TLK" userId="d178ef01-77a2-4822-85ec-9e6ac2da12d5" providerId="ADAL" clId="{356A0225-9D47-4360-A856-1AC53058A8B9}" dt="2023-09-29T12:35:44.129" v="2024" actId="1076"/>
        <pc:sldMkLst>
          <pc:docMk/>
          <pc:sldMk cId="1427385708" sldId="431"/>
        </pc:sldMkLst>
        <pc:picChg chg="add mod">
          <ac:chgData name="Chandra, Annika SBOBNG-PTIY/TLK" userId="d178ef01-77a2-4822-85ec-9e6ac2da12d5" providerId="ADAL" clId="{356A0225-9D47-4360-A856-1AC53058A8B9}" dt="2023-09-29T12:34:32.848" v="2012" actId="14100"/>
          <ac:picMkLst>
            <pc:docMk/>
            <pc:sldMk cId="1427385708" sldId="431"/>
            <ac:picMk id="2" creationId="{3BBD443F-CA78-E321-734B-C927972AAAFB}"/>
          </ac:picMkLst>
        </pc:picChg>
        <pc:picChg chg="del mod">
          <ac:chgData name="Chandra, Annika SBOBNG-PTIY/TLK" userId="d178ef01-77a2-4822-85ec-9e6ac2da12d5" providerId="ADAL" clId="{356A0225-9D47-4360-A856-1AC53058A8B9}" dt="2023-09-28T03:56:57.053" v="184" actId="478"/>
          <ac:picMkLst>
            <pc:docMk/>
            <pc:sldMk cId="1427385708" sldId="431"/>
            <ac:picMk id="2" creationId="{EF249A0C-5615-A207-FCAD-C63C19FFD45C}"/>
          </ac:picMkLst>
        </pc:picChg>
        <pc:picChg chg="del">
          <ac:chgData name="Chandra, Annika SBOBNG-PTIY/TLK" userId="d178ef01-77a2-4822-85ec-9e6ac2da12d5" providerId="ADAL" clId="{356A0225-9D47-4360-A856-1AC53058A8B9}" dt="2023-09-28T03:56:57.053" v="184" actId="478"/>
          <ac:picMkLst>
            <pc:docMk/>
            <pc:sldMk cId="1427385708" sldId="431"/>
            <ac:picMk id="3" creationId="{8086B14E-9C83-4724-D846-B494E0F87F71}"/>
          </ac:picMkLst>
        </pc:picChg>
        <pc:picChg chg="add mod">
          <ac:chgData name="Chandra, Annika SBOBNG-PTIY/TLK" userId="d178ef01-77a2-4822-85ec-9e6ac2da12d5" providerId="ADAL" clId="{356A0225-9D47-4360-A856-1AC53058A8B9}" dt="2023-09-29T12:35:03.174" v="2017" actId="1076"/>
          <ac:picMkLst>
            <pc:docMk/>
            <pc:sldMk cId="1427385708" sldId="431"/>
            <ac:picMk id="3" creationId="{8CE4C6D1-E9B7-0CAD-71B0-7646835706B8}"/>
          </ac:picMkLst>
        </pc:picChg>
        <pc:picChg chg="del">
          <ac:chgData name="Chandra, Annika SBOBNG-PTIY/TLK" userId="d178ef01-77a2-4822-85ec-9e6ac2da12d5" providerId="ADAL" clId="{356A0225-9D47-4360-A856-1AC53058A8B9}" dt="2023-09-28T03:56:57.053" v="184" actId="478"/>
          <ac:picMkLst>
            <pc:docMk/>
            <pc:sldMk cId="1427385708" sldId="431"/>
            <ac:picMk id="4" creationId="{5B862F9E-7D41-0054-C988-1F66CB7191AD}"/>
          </ac:picMkLst>
        </pc:picChg>
        <pc:picChg chg="add mod">
          <ac:chgData name="Chandra, Annika SBOBNG-PTIY/TLK" userId="d178ef01-77a2-4822-85ec-9e6ac2da12d5" providerId="ADAL" clId="{356A0225-9D47-4360-A856-1AC53058A8B9}" dt="2023-09-29T12:35:21.458" v="2021" actId="14100"/>
          <ac:picMkLst>
            <pc:docMk/>
            <pc:sldMk cId="1427385708" sldId="431"/>
            <ac:picMk id="4" creationId="{E9C1EB78-50B6-A59F-D5E7-432F603132F0}"/>
          </ac:picMkLst>
        </pc:picChg>
        <pc:picChg chg="add mod">
          <ac:chgData name="Chandra, Annika SBOBNG-PTIY/TLK" userId="d178ef01-77a2-4822-85ec-9e6ac2da12d5" providerId="ADAL" clId="{356A0225-9D47-4360-A856-1AC53058A8B9}" dt="2023-09-29T12:35:44.129" v="2024" actId="1076"/>
          <ac:picMkLst>
            <pc:docMk/>
            <pc:sldMk cId="1427385708" sldId="431"/>
            <ac:picMk id="5" creationId="{A15BC87F-ECA5-E4F4-AEB2-71A3D32B6604}"/>
          </ac:picMkLst>
        </pc:picChg>
      </pc:sldChg>
      <pc:sldChg chg="modSp mod">
        <pc:chgData name="Chandra, Annika SBOBNG-PTIY/TLK" userId="d178ef01-77a2-4822-85ec-9e6ac2da12d5" providerId="ADAL" clId="{356A0225-9D47-4360-A856-1AC53058A8B9}" dt="2023-09-28T05:53:24.199" v="507" actId="20577"/>
        <pc:sldMkLst>
          <pc:docMk/>
          <pc:sldMk cId="3427376600" sldId="432"/>
        </pc:sldMkLst>
        <pc:spChg chg="mod">
          <ac:chgData name="Chandra, Annika SBOBNG-PTIY/TLK" userId="d178ef01-77a2-4822-85ec-9e6ac2da12d5" providerId="ADAL" clId="{356A0225-9D47-4360-A856-1AC53058A8B9}" dt="2023-09-28T05:53:24.199" v="507" actId="20577"/>
          <ac:spMkLst>
            <pc:docMk/>
            <pc:sldMk cId="3427376600" sldId="432"/>
            <ac:spMk id="2" creationId="{18FD7EBD-E46F-7AFD-CAEE-69600C9B32AB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8T06:10:53.704" v="1016" actId="6549"/>
        <pc:sldMkLst>
          <pc:docMk/>
          <pc:sldMk cId="3177067066" sldId="433"/>
        </pc:sldMkLst>
        <pc:spChg chg="mod">
          <ac:chgData name="Chandra, Annika SBOBNG-PTIY/TLK" userId="d178ef01-77a2-4822-85ec-9e6ac2da12d5" providerId="ADAL" clId="{356A0225-9D47-4360-A856-1AC53058A8B9}" dt="2023-09-28T06:10:53.704" v="1016" actId="6549"/>
          <ac:spMkLst>
            <pc:docMk/>
            <pc:sldMk cId="3177067066" sldId="433"/>
            <ac:spMk id="2" creationId="{18FD7EBD-E46F-7AFD-CAEE-69600C9B32AB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8T06:23:50.362" v="1330" actId="20577"/>
        <pc:sldMkLst>
          <pc:docMk/>
          <pc:sldMk cId="1165379536" sldId="434"/>
        </pc:sldMkLst>
        <pc:spChg chg="mod">
          <ac:chgData name="Chandra, Annika SBOBNG-PTIY/TLK" userId="d178ef01-77a2-4822-85ec-9e6ac2da12d5" providerId="ADAL" clId="{356A0225-9D47-4360-A856-1AC53058A8B9}" dt="2023-09-28T06:23:50.362" v="1330" actId="20577"/>
          <ac:spMkLst>
            <pc:docMk/>
            <pc:sldMk cId="1165379536" sldId="434"/>
            <ac:spMk id="2" creationId="{18FD7EBD-E46F-7AFD-CAEE-69600C9B32AB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9T10:58:07.873" v="1634" actId="20577"/>
        <pc:sldMkLst>
          <pc:docMk/>
          <pc:sldMk cId="1866509448" sldId="435"/>
        </pc:sldMkLst>
        <pc:spChg chg="mod">
          <ac:chgData name="Chandra, Annika SBOBNG-PTIY/TLK" userId="d178ef01-77a2-4822-85ec-9e6ac2da12d5" providerId="ADAL" clId="{356A0225-9D47-4360-A856-1AC53058A8B9}" dt="2023-09-29T10:58:07.873" v="1634" actId="20577"/>
          <ac:spMkLst>
            <pc:docMk/>
            <pc:sldMk cId="1866509448" sldId="435"/>
            <ac:spMk id="2" creationId="{18FD7EBD-E46F-7AFD-CAEE-69600C9B32AB}"/>
          </ac:spMkLst>
        </pc:spChg>
      </pc:sldChg>
      <pc:sldChg chg="addSp delSp modSp mod">
        <pc:chgData name="Chandra, Annika SBOBNG-PTIY/TLK" userId="d178ef01-77a2-4822-85ec-9e6ac2da12d5" providerId="ADAL" clId="{356A0225-9D47-4360-A856-1AC53058A8B9}" dt="2023-09-29T11:45:19.175" v="1980" actId="1076"/>
        <pc:sldMkLst>
          <pc:docMk/>
          <pc:sldMk cId="3904113960" sldId="436"/>
        </pc:sldMkLst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2" creationId="{592E3C2D-32EB-36D0-DF00-D8752E5E931E}"/>
          </ac:picMkLst>
        </pc:picChg>
        <pc:picChg chg="add mod">
          <ac:chgData name="Chandra, Annika SBOBNG-PTIY/TLK" userId="d178ef01-77a2-4822-85ec-9e6ac2da12d5" providerId="ADAL" clId="{356A0225-9D47-4360-A856-1AC53058A8B9}" dt="2023-09-29T11:44:24.117" v="1973" actId="1076"/>
          <ac:picMkLst>
            <pc:docMk/>
            <pc:sldMk cId="3904113960" sldId="436"/>
            <ac:picMk id="2" creationId="{BD85CF35-FA25-543A-E178-B87D84BC96AA}"/>
          </ac:picMkLst>
        </pc:picChg>
        <pc:picChg chg="add mod">
          <ac:chgData name="Chandra, Annika SBOBNG-PTIY/TLK" userId="d178ef01-77a2-4822-85ec-9e6ac2da12d5" providerId="ADAL" clId="{356A0225-9D47-4360-A856-1AC53058A8B9}" dt="2023-09-29T11:44:37.641" v="1975" actId="1076"/>
          <ac:picMkLst>
            <pc:docMk/>
            <pc:sldMk cId="3904113960" sldId="436"/>
            <ac:picMk id="3" creationId="{077E2B75-A55B-2F0B-056B-6548E1B357B2}"/>
          </ac:picMkLst>
        </pc:picChg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3" creationId="{3D19BB27-6A35-B8E0-4049-A87FD12A3409}"/>
          </ac:picMkLst>
        </pc:picChg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4" creationId="{5F61445C-70AC-85E7-CA11-2F5D60D506E3}"/>
          </ac:picMkLst>
        </pc:picChg>
        <pc:picChg chg="add mod">
          <ac:chgData name="Chandra, Annika SBOBNG-PTIY/TLK" userId="d178ef01-77a2-4822-85ec-9e6ac2da12d5" providerId="ADAL" clId="{356A0225-9D47-4360-A856-1AC53058A8B9}" dt="2023-09-29T11:45:19.175" v="1980" actId="1076"/>
          <ac:picMkLst>
            <pc:docMk/>
            <pc:sldMk cId="3904113960" sldId="436"/>
            <ac:picMk id="4" creationId="{DC2D5B58-6447-1E63-23D0-36737CCD575C}"/>
          </ac:picMkLst>
        </pc:picChg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5" creationId="{302E363C-F4D3-F0B6-8AFA-7BABEAF81061}"/>
          </ac:picMkLst>
        </pc:picChg>
        <pc:picChg chg="add mod">
          <ac:chgData name="Chandra, Annika SBOBNG-PTIY/TLK" userId="d178ef01-77a2-4822-85ec-9e6ac2da12d5" providerId="ADAL" clId="{356A0225-9D47-4360-A856-1AC53058A8B9}" dt="2023-09-29T11:45:15.131" v="1979" actId="1076"/>
          <ac:picMkLst>
            <pc:docMk/>
            <pc:sldMk cId="3904113960" sldId="436"/>
            <ac:picMk id="5" creationId="{F192E3EB-ACF9-1E17-8A8F-FC8E92A9F919}"/>
          </ac:picMkLst>
        </pc:picChg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6" creationId="{8F914454-D341-A454-FFD6-C113479DD482}"/>
          </ac:picMkLst>
        </pc:picChg>
        <pc:picChg chg="del">
          <ac:chgData name="Chandra, Annika SBOBNG-PTIY/TLK" userId="d178ef01-77a2-4822-85ec-9e6ac2da12d5" providerId="ADAL" clId="{356A0225-9D47-4360-A856-1AC53058A8B9}" dt="2023-09-28T03:56:47.470" v="180" actId="478"/>
          <ac:picMkLst>
            <pc:docMk/>
            <pc:sldMk cId="3904113960" sldId="436"/>
            <ac:picMk id="7" creationId="{8DEEC696-FBB6-59CE-B449-259F17D2113A}"/>
          </ac:picMkLst>
        </pc:picChg>
      </pc:sldChg>
      <pc:sldChg chg="delSp modSp del mod ord">
        <pc:chgData name="Chandra, Annika SBOBNG-PTIY/TLK" userId="d178ef01-77a2-4822-85ec-9e6ac2da12d5" providerId="ADAL" clId="{356A0225-9D47-4360-A856-1AC53058A8B9}" dt="2023-09-29T12:42:10.963" v="2082" actId="2696"/>
        <pc:sldMkLst>
          <pc:docMk/>
          <pc:sldMk cId="1518242041" sldId="437"/>
        </pc:sldMkLst>
        <pc:picChg chg="del mod">
          <ac:chgData name="Chandra, Annika SBOBNG-PTIY/TLK" userId="d178ef01-77a2-4822-85ec-9e6ac2da12d5" providerId="ADAL" clId="{356A0225-9D47-4360-A856-1AC53058A8B9}" dt="2023-09-28T03:57:01.754" v="186" actId="478"/>
          <ac:picMkLst>
            <pc:docMk/>
            <pc:sldMk cId="1518242041" sldId="437"/>
            <ac:picMk id="2" creationId="{F15BB7DD-0919-D2F3-3996-E4239EF947FD}"/>
          </ac:picMkLst>
        </pc:picChg>
        <pc:picChg chg="del">
          <ac:chgData name="Chandra, Annika SBOBNG-PTIY/TLK" userId="d178ef01-77a2-4822-85ec-9e6ac2da12d5" providerId="ADAL" clId="{356A0225-9D47-4360-A856-1AC53058A8B9}" dt="2023-09-28T03:57:01.754" v="186" actId="478"/>
          <ac:picMkLst>
            <pc:docMk/>
            <pc:sldMk cId="1518242041" sldId="437"/>
            <ac:picMk id="3" creationId="{EB07F5AF-F77E-9175-3F8B-B32C62B70DA4}"/>
          </ac:picMkLst>
        </pc:picChg>
        <pc:picChg chg="del">
          <ac:chgData name="Chandra, Annika SBOBNG-PTIY/TLK" userId="d178ef01-77a2-4822-85ec-9e6ac2da12d5" providerId="ADAL" clId="{356A0225-9D47-4360-A856-1AC53058A8B9}" dt="2023-09-28T03:57:01.754" v="186" actId="478"/>
          <ac:picMkLst>
            <pc:docMk/>
            <pc:sldMk cId="1518242041" sldId="437"/>
            <ac:picMk id="4" creationId="{3B7E0939-5CDF-F560-81E8-1D61C65E5F6A}"/>
          </ac:picMkLst>
        </pc:picChg>
      </pc:sldChg>
      <pc:sldChg chg="addSp delSp modSp mod ord">
        <pc:chgData name="Chandra, Annika SBOBNG-PTIY/TLK" userId="d178ef01-77a2-4822-85ec-9e6ac2da12d5" providerId="ADAL" clId="{356A0225-9D47-4360-A856-1AC53058A8B9}" dt="2023-09-29T12:41:20.313" v="2078" actId="1076"/>
        <pc:sldMkLst>
          <pc:docMk/>
          <pc:sldMk cId="3951744478" sldId="438"/>
        </pc:sldMkLst>
        <pc:picChg chg="del mod">
          <ac:chgData name="Chandra, Annika SBOBNG-PTIY/TLK" userId="d178ef01-77a2-4822-85ec-9e6ac2da12d5" providerId="ADAL" clId="{356A0225-9D47-4360-A856-1AC53058A8B9}" dt="2023-09-28T03:57:16.524" v="192" actId="478"/>
          <ac:picMkLst>
            <pc:docMk/>
            <pc:sldMk cId="3951744478" sldId="438"/>
            <ac:picMk id="2" creationId="{1B2409A3-1355-FECB-816C-3D1E473CBEA6}"/>
          </ac:picMkLst>
        </pc:picChg>
        <pc:picChg chg="add mod">
          <ac:chgData name="Chandra, Annika SBOBNG-PTIY/TLK" userId="d178ef01-77a2-4822-85ec-9e6ac2da12d5" providerId="ADAL" clId="{356A0225-9D47-4360-A856-1AC53058A8B9}" dt="2023-09-29T12:39:49.046" v="2064" actId="1076"/>
          <ac:picMkLst>
            <pc:docMk/>
            <pc:sldMk cId="3951744478" sldId="438"/>
            <ac:picMk id="2" creationId="{4E2DCA31-06DC-9C37-7149-0C82CC9D283A}"/>
          </ac:picMkLst>
        </pc:picChg>
        <pc:picChg chg="del">
          <ac:chgData name="Chandra, Annika SBOBNG-PTIY/TLK" userId="d178ef01-77a2-4822-85ec-9e6ac2da12d5" providerId="ADAL" clId="{356A0225-9D47-4360-A856-1AC53058A8B9}" dt="2023-09-28T03:57:16.524" v="192" actId="478"/>
          <ac:picMkLst>
            <pc:docMk/>
            <pc:sldMk cId="3951744478" sldId="438"/>
            <ac:picMk id="3" creationId="{04176063-9B7A-0CCF-34C8-11D6C7387C45}"/>
          </ac:picMkLst>
        </pc:picChg>
        <pc:picChg chg="add mod">
          <ac:chgData name="Chandra, Annika SBOBNG-PTIY/TLK" userId="d178ef01-77a2-4822-85ec-9e6ac2da12d5" providerId="ADAL" clId="{356A0225-9D47-4360-A856-1AC53058A8B9}" dt="2023-09-29T12:40:15.826" v="2070" actId="14100"/>
          <ac:picMkLst>
            <pc:docMk/>
            <pc:sldMk cId="3951744478" sldId="438"/>
            <ac:picMk id="3" creationId="{B21ED352-2D21-0AA1-6048-BCD0F604C3E4}"/>
          </ac:picMkLst>
        </pc:picChg>
        <pc:picChg chg="del">
          <ac:chgData name="Chandra, Annika SBOBNG-PTIY/TLK" userId="d178ef01-77a2-4822-85ec-9e6ac2da12d5" providerId="ADAL" clId="{356A0225-9D47-4360-A856-1AC53058A8B9}" dt="2023-09-28T03:57:16.524" v="192" actId="478"/>
          <ac:picMkLst>
            <pc:docMk/>
            <pc:sldMk cId="3951744478" sldId="438"/>
            <ac:picMk id="4" creationId="{A8B944C0-8955-3FAE-ADD8-A0399C5181F7}"/>
          </ac:picMkLst>
        </pc:picChg>
        <pc:picChg chg="add mod">
          <ac:chgData name="Chandra, Annika SBOBNG-PTIY/TLK" userId="d178ef01-77a2-4822-85ec-9e6ac2da12d5" providerId="ADAL" clId="{356A0225-9D47-4360-A856-1AC53058A8B9}" dt="2023-09-29T12:40:38.938" v="2075" actId="14100"/>
          <ac:picMkLst>
            <pc:docMk/>
            <pc:sldMk cId="3951744478" sldId="438"/>
            <ac:picMk id="4" creationId="{D55036C0-CD6A-5F60-21E1-7FFE78FCAE4A}"/>
          </ac:picMkLst>
        </pc:picChg>
        <pc:picChg chg="add mod">
          <ac:chgData name="Chandra, Annika SBOBNG-PTIY/TLK" userId="d178ef01-77a2-4822-85ec-9e6ac2da12d5" providerId="ADAL" clId="{356A0225-9D47-4360-A856-1AC53058A8B9}" dt="2023-09-29T12:41:20.313" v="2078" actId="1076"/>
          <ac:picMkLst>
            <pc:docMk/>
            <pc:sldMk cId="3951744478" sldId="438"/>
            <ac:picMk id="5" creationId="{3E0D1434-4E61-7B28-2C70-4EC3C381B784}"/>
          </ac:picMkLst>
        </pc:picChg>
      </pc:sldChg>
      <pc:sldChg chg="addSp delSp modSp mod ord">
        <pc:chgData name="Chandra, Annika SBOBNG-PTIY/TLK" userId="d178ef01-77a2-4822-85ec-9e6ac2da12d5" providerId="ADAL" clId="{356A0225-9D47-4360-A856-1AC53058A8B9}" dt="2023-09-29T12:41:50.796" v="2081" actId="14100"/>
        <pc:sldMkLst>
          <pc:docMk/>
          <pc:sldMk cId="3190750444" sldId="439"/>
        </pc:sldMkLst>
        <pc:picChg chg="del mod">
          <ac:chgData name="Chandra, Annika SBOBNG-PTIY/TLK" userId="d178ef01-77a2-4822-85ec-9e6ac2da12d5" providerId="ADAL" clId="{356A0225-9D47-4360-A856-1AC53058A8B9}" dt="2023-09-28T03:57:45.434" v="194" actId="478"/>
          <ac:picMkLst>
            <pc:docMk/>
            <pc:sldMk cId="3190750444" sldId="439"/>
            <ac:picMk id="2" creationId="{CD594B33-15A2-D370-9B2B-3DA679097194}"/>
          </ac:picMkLst>
        </pc:picChg>
        <pc:picChg chg="add mod">
          <ac:chgData name="Chandra, Annika SBOBNG-PTIY/TLK" userId="d178ef01-77a2-4822-85ec-9e6ac2da12d5" providerId="ADAL" clId="{356A0225-9D47-4360-A856-1AC53058A8B9}" dt="2023-09-29T12:41:50.796" v="2081" actId="14100"/>
          <ac:picMkLst>
            <pc:docMk/>
            <pc:sldMk cId="3190750444" sldId="439"/>
            <ac:picMk id="2" creationId="{CF44280F-FF01-B88E-711A-6B2374A0D680}"/>
          </ac:picMkLst>
        </pc:picChg>
        <pc:picChg chg="del">
          <ac:chgData name="Chandra, Annika SBOBNG-PTIY/TLK" userId="d178ef01-77a2-4822-85ec-9e6ac2da12d5" providerId="ADAL" clId="{356A0225-9D47-4360-A856-1AC53058A8B9}" dt="2023-09-28T03:57:45.434" v="194" actId="478"/>
          <ac:picMkLst>
            <pc:docMk/>
            <pc:sldMk cId="3190750444" sldId="439"/>
            <ac:picMk id="3" creationId="{8018FA29-2B0F-19B0-8C89-358569460992}"/>
          </ac:picMkLst>
        </pc:picChg>
        <pc:picChg chg="del">
          <ac:chgData name="Chandra, Annika SBOBNG-PTIY/TLK" userId="d178ef01-77a2-4822-85ec-9e6ac2da12d5" providerId="ADAL" clId="{356A0225-9D47-4360-A856-1AC53058A8B9}" dt="2023-09-28T03:57:45.434" v="194" actId="478"/>
          <ac:picMkLst>
            <pc:docMk/>
            <pc:sldMk cId="3190750444" sldId="439"/>
            <ac:picMk id="4" creationId="{E496D612-58B5-96F2-B8E6-462D86354F3D}"/>
          </ac:picMkLst>
        </pc:picChg>
        <pc:picChg chg="del">
          <ac:chgData name="Chandra, Annika SBOBNG-PTIY/TLK" userId="d178ef01-77a2-4822-85ec-9e6ac2da12d5" providerId="ADAL" clId="{356A0225-9D47-4360-A856-1AC53058A8B9}" dt="2023-09-28T03:57:45.434" v="194" actId="478"/>
          <ac:picMkLst>
            <pc:docMk/>
            <pc:sldMk cId="3190750444" sldId="439"/>
            <ac:picMk id="5" creationId="{2293E38E-0569-B897-E4F9-5B2CCCEF4C8D}"/>
          </ac:picMkLst>
        </pc:picChg>
      </pc:sldChg>
      <pc:sldChg chg="modSp mod">
        <pc:chgData name="Chandra, Annika SBOBNG-PTIY/TLK" userId="d178ef01-77a2-4822-85ec-9e6ac2da12d5" providerId="ADAL" clId="{356A0225-9D47-4360-A856-1AC53058A8B9}" dt="2023-09-28T04:07:52.791" v="204" actId="20577"/>
        <pc:sldMkLst>
          <pc:docMk/>
          <pc:sldMk cId="674613128" sldId="443"/>
        </pc:sldMkLst>
        <pc:spChg chg="mod">
          <ac:chgData name="Chandra, Annika SBOBNG-PTIY/TLK" userId="d178ef01-77a2-4822-85ec-9e6ac2da12d5" providerId="ADAL" clId="{356A0225-9D47-4360-A856-1AC53058A8B9}" dt="2023-09-28T04:07:52.791" v="204" actId="20577"/>
          <ac:spMkLst>
            <pc:docMk/>
            <pc:sldMk cId="674613128" sldId="443"/>
            <ac:spMk id="3" creationId="{F18E61D8-31A3-2D45-8E25-CBE846E26E1C}"/>
          </ac:spMkLst>
        </pc:spChg>
      </pc:sldChg>
      <pc:sldChg chg="modSp mod">
        <pc:chgData name="Chandra, Annika SBOBNG-PTIY/TLK" userId="d178ef01-77a2-4822-85ec-9e6ac2da12d5" providerId="ADAL" clId="{356A0225-9D47-4360-A856-1AC53058A8B9}" dt="2023-09-28T03:55:25.242" v="115" actId="20577"/>
        <pc:sldMkLst>
          <pc:docMk/>
          <pc:sldMk cId="1887872137" sldId="454"/>
        </pc:sldMkLst>
        <pc:spChg chg="mod">
          <ac:chgData name="Chandra, Annika SBOBNG-PTIY/TLK" userId="d178ef01-77a2-4822-85ec-9e6ac2da12d5" providerId="ADAL" clId="{356A0225-9D47-4360-A856-1AC53058A8B9}" dt="2023-09-28T03:55:25.242" v="115" actId="20577"/>
          <ac:spMkLst>
            <pc:docMk/>
            <pc:sldMk cId="1887872137" sldId="454"/>
            <ac:spMk id="2" creationId="{F266D609-A6B2-A984-B914-AEBAFBE54DD1}"/>
          </ac:spMkLst>
        </pc:spChg>
      </pc:sldChg>
      <pc:sldChg chg="addSp delSp modSp mod ord">
        <pc:chgData name="Chandra, Annika SBOBNG-PTIY/TLK" userId="d178ef01-77a2-4822-85ec-9e6ac2da12d5" providerId="ADAL" clId="{356A0225-9D47-4360-A856-1AC53058A8B9}" dt="2023-09-29T12:31:44.734" v="1993" actId="1076"/>
        <pc:sldMkLst>
          <pc:docMk/>
          <pc:sldMk cId="2682121078" sldId="455"/>
        </pc:sldMkLst>
        <pc:picChg chg="add mod">
          <ac:chgData name="Chandra, Annika SBOBNG-PTIY/TLK" userId="d178ef01-77a2-4822-85ec-9e6ac2da12d5" providerId="ADAL" clId="{356A0225-9D47-4360-A856-1AC53058A8B9}" dt="2023-09-29T11:45:54.958" v="1985" actId="1076"/>
          <ac:picMkLst>
            <pc:docMk/>
            <pc:sldMk cId="2682121078" sldId="455"/>
            <ac:picMk id="2" creationId="{97C3607F-76C5-FE8C-E609-4C5489BDB840}"/>
          </ac:picMkLst>
        </pc:picChg>
        <pc:picChg chg="del mod">
          <ac:chgData name="Chandra, Annika SBOBNG-PTIY/TLK" userId="d178ef01-77a2-4822-85ec-9e6ac2da12d5" providerId="ADAL" clId="{356A0225-9D47-4360-A856-1AC53058A8B9}" dt="2023-09-28T03:56:52.743" v="182" actId="478"/>
          <ac:picMkLst>
            <pc:docMk/>
            <pc:sldMk cId="2682121078" sldId="455"/>
            <ac:picMk id="2" creationId="{F083CFEA-CBCF-639B-702B-E216202D7B30}"/>
          </ac:picMkLst>
        </pc:picChg>
        <pc:picChg chg="add mod">
          <ac:chgData name="Chandra, Annika SBOBNG-PTIY/TLK" userId="d178ef01-77a2-4822-85ec-9e6ac2da12d5" providerId="ADAL" clId="{356A0225-9D47-4360-A856-1AC53058A8B9}" dt="2023-09-29T12:31:07.809" v="1987" actId="1076"/>
          <ac:picMkLst>
            <pc:docMk/>
            <pc:sldMk cId="2682121078" sldId="455"/>
            <ac:picMk id="3" creationId="{606F77E4-6023-651A-C3E3-CAD27915DA4C}"/>
          </ac:picMkLst>
        </pc:picChg>
        <pc:picChg chg="del">
          <ac:chgData name="Chandra, Annika SBOBNG-PTIY/TLK" userId="d178ef01-77a2-4822-85ec-9e6ac2da12d5" providerId="ADAL" clId="{356A0225-9D47-4360-A856-1AC53058A8B9}" dt="2023-09-28T03:56:52.743" v="182" actId="478"/>
          <ac:picMkLst>
            <pc:docMk/>
            <pc:sldMk cId="2682121078" sldId="455"/>
            <ac:picMk id="3" creationId="{BB11C658-50F3-2443-8065-3E6B6CBF4FF5}"/>
          </ac:picMkLst>
        </pc:picChg>
        <pc:picChg chg="del">
          <ac:chgData name="Chandra, Annika SBOBNG-PTIY/TLK" userId="d178ef01-77a2-4822-85ec-9e6ac2da12d5" providerId="ADAL" clId="{356A0225-9D47-4360-A856-1AC53058A8B9}" dt="2023-09-28T03:56:52.743" v="182" actId="478"/>
          <ac:picMkLst>
            <pc:docMk/>
            <pc:sldMk cId="2682121078" sldId="455"/>
            <ac:picMk id="4" creationId="{5CF95531-C9BA-86B0-CB42-7837F8452EEB}"/>
          </ac:picMkLst>
        </pc:picChg>
        <pc:picChg chg="add mod">
          <ac:chgData name="Chandra, Annika SBOBNG-PTIY/TLK" userId="d178ef01-77a2-4822-85ec-9e6ac2da12d5" providerId="ADAL" clId="{356A0225-9D47-4360-A856-1AC53058A8B9}" dt="2023-09-29T12:31:32.032" v="1991" actId="1076"/>
          <ac:picMkLst>
            <pc:docMk/>
            <pc:sldMk cId="2682121078" sldId="455"/>
            <ac:picMk id="4" creationId="{92823B31-32A1-5C5C-4A2B-47738291CDAD}"/>
          </ac:picMkLst>
        </pc:picChg>
        <pc:picChg chg="add mod">
          <ac:chgData name="Chandra, Annika SBOBNG-PTIY/TLK" userId="d178ef01-77a2-4822-85ec-9e6ac2da12d5" providerId="ADAL" clId="{356A0225-9D47-4360-A856-1AC53058A8B9}" dt="2023-09-29T12:31:44.734" v="1993" actId="1076"/>
          <ac:picMkLst>
            <pc:docMk/>
            <pc:sldMk cId="2682121078" sldId="455"/>
            <ac:picMk id="5" creationId="{D6FE2720-0F69-4D3D-927E-7A78C0612DB9}"/>
          </ac:picMkLst>
        </pc:picChg>
      </pc:sldChg>
      <pc:sldChg chg="delSp del mod">
        <pc:chgData name="Chandra, Annika SBOBNG-PTIY/TLK" userId="d178ef01-77a2-4822-85ec-9e6ac2da12d5" providerId="ADAL" clId="{356A0225-9D47-4360-A856-1AC53058A8B9}" dt="2023-09-29T12:42:10.963" v="2082" actId="2696"/>
        <pc:sldMkLst>
          <pc:docMk/>
          <pc:sldMk cId="1724340528" sldId="456"/>
        </pc:sldMkLst>
        <pc:picChg chg="del">
          <ac:chgData name="Chandra, Annika SBOBNG-PTIY/TLK" userId="d178ef01-77a2-4822-85ec-9e6ac2da12d5" providerId="ADAL" clId="{356A0225-9D47-4360-A856-1AC53058A8B9}" dt="2023-09-28T03:57:50.329" v="195" actId="478"/>
          <ac:picMkLst>
            <pc:docMk/>
            <pc:sldMk cId="1724340528" sldId="456"/>
            <ac:picMk id="2" creationId="{285CA35F-5F8E-86BE-028D-21092763F324}"/>
          </ac:picMkLst>
        </pc:picChg>
        <pc:picChg chg="del">
          <ac:chgData name="Chandra, Annika SBOBNG-PTIY/TLK" userId="d178ef01-77a2-4822-85ec-9e6ac2da12d5" providerId="ADAL" clId="{356A0225-9D47-4360-A856-1AC53058A8B9}" dt="2023-09-28T03:57:50.329" v="195" actId="478"/>
          <ac:picMkLst>
            <pc:docMk/>
            <pc:sldMk cId="1724340528" sldId="456"/>
            <ac:picMk id="3" creationId="{F081E8C9-A60C-332A-9E42-265A01D53CCD}"/>
          </ac:picMkLst>
        </pc:picChg>
        <pc:picChg chg="del">
          <ac:chgData name="Chandra, Annika SBOBNG-PTIY/TLK" userId="d178ef01-77a2-4822-85ec-9e6ac2da12d5" providerId="ADAL" clId="{356A0225-9D47-4360-A856-1AC53058A8B9}" dt="2023-09-28T03:57:50.329" v="195" actId="478"/>
          <ac:picMkLst>
            <pc:docMk/>
            <pc:sldMk cId="1724340528" sldId="456"/>
            <ac:picMk id="4" creationId="{C1109A92-A04B-54EB-AD47-5FF5D01D3A49}"/>
          </ac:picMkLst>
        </pc:picChg>
        <pc:picChg chg="del">
          <ac:chgData name="Chandra, Annika SBOBNG-PTIY/TLK" userId="d178ef01-77a2-4822-85ec-9e6ac2da12d5" providerId="ADAL" clId="{356A0225-9D47-4360-A856-1AC53058A8B9}" dt="2023-09-28T03:57:50.329" v="195" actId="478"/>
          <ac:picMkLst>
            <pc:docMk/>
            <pc:sldMk cId="1724340528" sldId="456"/>
            <ac:picMk id="5" creationId="{657B877B-F6AC-46F3-8978-F15B41DE374E}"/>
          </ac:picMkLst>
        </pc:picChg>
      </pc:sldChg>
      <pc:sldChg chg="delSp modSp del mod">
        <pc:chgData name="Chandra, Annika SBOBNG-PTIY/TLK" userId="d178ef01-77a2-4822-85ec-9e6ac2da12d5" providerId="ADAL" clId="{356A0225-9D47-4360-A856-1AC53058A8B9}" dt="2023-09-29T12:42:10.963" v="2082" actId="2696"/>
        <pc:sldMkLst>
          <pc:docMk/>
          <pc:sldMk cId="1150934237" sldId="457"/>
        </pc:sldMkLst>
        <pc:picChg chg="del mod">
          <ac:chgData name="Chandra, Annika SBOBNG-PTIY/TLK" userId="d178ef01-77a2-4822-85ec-9e6ac2da12d5" providerId="ADAL" clId="{356A0225-9D47-4360-A856-1AC53058A8B9}" dt="2023-09-28T03:57:56.998" v="199" actId="478"/>
          <ac:picMkLst>
            <pc:docMk/>
            <pc:sldMk cId="1150934237" sldId="457"/>
            <ac:picMk id="2" creationId="{F19160CD-02A1-BDBF-2A18-3A9F8147EE73}"/>
          </ac:picMkLst>
        </pc:picChg>
        <pc:picChg chg="del">
          <ac:chgData name="Chandra, Annika SBOBNG-PTIY/TLK" userId="d178ef01-77a2-4822-85ec-9e6ac2da12d5" providerId="ADAL" clId="{356A0225-9D47-4360-A856-1AC53058A8B9}" dt="2023-09-28T03:57:56.998" v="199" actId="478"/>
          <ac:picMkLst>
            <pc:docMk/>
            <pc:sldMk cId="1150934237" sldId="457"/>
            <ac:picMk id="3" creationId="{5BB6FFD3-CA35-3581-3487-565792244810}"/>
          </ac:picMkLst>
        </pc:picChg>
        <pc:picChg chg="del">
          <ac:chgData name="Chandra, Annika SBOBNG-PTIY/TLK" userId="d178ef01-77a2-4822-85ec-9e6ac2da12d5" providerId="ADAL" clId="{356A0225-9D47-4360-A856-1AC53058A8B9}" dt="2023-09-28T03:57:56.998" v="199" actId="478"/>
          <ac:picMkLst>
            <pc:docMk/>
            <pc:sldMk cId="1150934237" sldId="457"/>
            <ac:picMk id="4" creationId="{A1F3F465-7C45-D0DD-BA96-CA902E752D55}"/>
          </ac:picMkLst>
        </pc:picChg>
        <pc:picChg chg="del">
          <ac:chgData name="Chandra, Annika SBOBNG-PTIY/TLK" userId="d178ef01-77a2-4822-85ec-9e6ac2da12d5" providerId="ADAL" clId="{356A0225-9D47-4360-A856-1AC53058A8B9}" dt="2023-09-28T03:57:56.998" v="199" actId="478"/>
          <ac:picMkLst>
            <pc:docMk/>
            <pc:sldMk cId="1150934237" sldId="457"/>
            <ac:picMk id="5" creationId="{42C41577-23C7-C65C-FFE0-390314F72366}"/>
          </ac:picMkLst>
        </pc:picChg>
      </pc:sldChg>
      <pc:sldChg chg="delSp modSp del mod">
        <pc:chgData name="Chandra, Annika SBOBNG-PTIY/TLK" userId="d178ef01-77a2-4822-85ec-9e6ac2da12d5" providerId="ADAL" clId="{356A0225-9D47-4360-A856-1AC53058A8B9}" dt="2023-09-29T12:42:10.963" v="2082" actId="2696"/>
        <pc:sldMkLst>
          <pc:docMk/>
          <pc:sldMk cId="2858957445" sldId="458"/>
        </pc:sldMkLst>
        <pc:picChg chg="del mod">
          <ac:chgData name="Chandra, Annika SBOBNG-PTIY/TLK" userId="d178ef01-77a2-4822-85ec-9e6ac2da12d5" providerId="ADAL" clId="{356A0225-9D47-4360-A856-1AC53058A8B9}" dt="2023-09-28T03:57:53.759" v="197" actId="478"/>
          <ac:picMkLst>
            <pc:docMk/>
            <pc:sldMk cId="2858957445" sldId="458"/>
            <ac:picMk id="2" creationId="{07133972-DB86-9FC9-02D8-492161FEF7F4}"/>
          </ac:picMkLst>
        </pc:picChg>
        <pc:picChg chg="del">
          <ac:chgData name="Chandra, Annika SBOBNG-PTIY/TLK" userId="d178ef01-77a2-4822-85ec-9e6ac2da12d5" providerId="ADAL" clId="{356A0225-9D47-4360-A856-1AC53058A8B9}" dt="2023-09-28T03:57:53.759" v="197" actId="478"/>
          <ac:picMkLst>
            <pc:docMk/>
            <pc:sldMk cId="2858957445" sldId="458"/>
            <ac:picMk id="3" creationId="{8D02FA02-EDB6-0D44-910F-70924E73554B}"/>
          </ac:picMkLst>
        </pc:picChg>
        <pc:picChg chg="del">
          <ac:chgData name="Chandra, Annika SBOBNG-PTIY/TLK" userId="d178ef01-77a2-4822-85ec-9e6ac2da12d5" providerId="ADAL" clId="{356A0225-9D47-4360-A856-1AC53058A8B9}" dt="2023-09-28T03:57:53.759" v="197" actId="478"/>
          <ac:picMkLst>
            <pc:docMk/>
            <pc:sldMk cId="2858957445" sldId="458"/>
            <ac:picMk id="4" creationId="{2A605AC3-16FC-9BD8-07D0-C54BC8350F07}"/>
          </ac:picMkLst>
        </pc:picChg>
        <pc:picChg chg="del">
          <ac:chgData name="Chandra, Annika SBOBNG-PTIY/TLK" userId="d178ef01-77a2-4822-85ec-9e6ac2da12d5" providerId="ADAL" clId="{356A0225-9D47-4360-A856-1AC53058A8B9}" dt="2023-09-28T03:57:53.759" v="197" actId="478"/>
          <ac:picMkLst>
            <pc:docMk/>
            <pc:sldMk cId="2858957445" sldId="458"/>
            <ac:picMk id="5" creationId="{269FB01B-CBF2-866A-76CE-0988E6C08257}"/>
          </ac:picMkLst>
        </pc:picChg>
      </pc:sldChg>
      <pc:sldChg chg="addSp delSp modSp mod">
        <pc:chgData name="Chandra, Annika SBOBNG-PTIY/TLK" userId="d178ef01-77a2-4822-85ec-9e6ac2da12d5" providerId="ADAL" clId="{356A0225-9D47-4360-A856-1AC53058A8B9}" dt="2023-09-29T12:38:21.069" v="2055" actId="1076"/>
        <pc:sldMkLst>
          <pc:docMk/>
          <pc:sldMk cId="462709342" sldId="459"/>
        </pc:sldMkLst>
        <pc:picChg chg="add mod">
          <ac:chgData name="Chandra, Annika SBOBNG-PTIY/TLK" userId="d178ef01-77a2-4822-85ec-9e6ac2da12d5" providerId="ADAL" clId="{356A0225-9D47-4360-A856-1AC53058A8B9}" dt="2023-09-29T12:37:46.581" v="2048" actId="1076"/>
          <ac:picMkLst>
            <pc:docMk/>
            <pc:sldMk cId="462709342" sldId="459"/>
            <ac:picMk id="2" creationId="{90F172C7-DF6B-6213-C76C-C474F8F9825A}"/>
          </ac:picMkLst>
        </pc:picChg>
        <pc:picChg chg="del mod">
          <ac:chgData name="Chandra, Annika SBOBNG-PTIY/TLK" userId="d178ef01-77a2-4822-85ec-9e6ac2da12d5" providerId="ADAL" clId="{356A0225-9D47-4360-A856-1AC53058A8B9}" dt="2023-09-28T03:57:12.955" v="190" actId="478"/>
          <ac:picMkLst>
            <pc:docMk/>
            <pc:sldMk cId="462709342" sldId="459"/>
            <ac:picMk id="2" creationId="{A87802B1-F8AC-0E57-F72F-441010D9CB47}"/>
          </ac:picMkLst>
        </pc:picChg>
        <pc:picChg chg="del">
          <ac:chgData name="Chandra, Annika SBOBNG-PTIY/TLK" userId="d178ef01-77a2-4822-85ec-9e6ac2da12d5" providerId="ADAL" clId="{356A0225-9D47-4360-A856-1AC53058A8B9}" dt="2023-09-28T03:57:12.955" v="190" actId="478"/>
          <ac:picMkLst>
            <pc:docMk/>
            <pc:sldMk cId="462709342" sldId="459"/>
            <ac:picMk id="3" creationId="{0997182B-F3E8-5734-B1BC-BDC076FEBD2C}"/>
          </ac:picMkLst>
        </pc:picChg>
        <pc:picChg chg="add mod">
          <ac:chgData name="Chandra, Annika SBOBNG-PTIY/TLK" userId="d178ef01-77a2-4822-85ec-9e6ac2da12d5" providerId="ADAL" clId="{356A0225-9D47-4360-A856-1AC53058A8B9}" dt="2023-09-29T12:37:43.533" v="2047" actId="14100"/>
          <ac:picMkLst>
            <pc:docMk/>
            <pc:sldMk cId="462709342" sldId="459"/>
            <ac:picMk id="3" creationId="{FADA5BA5-D7AD-98CA-07BA-56604F7819E5}"/>
          </ac:picMkLst>
        </pc:picChg>
        <pc:picChg chg="add mod">
          <ac:chgData name="Chandra, Annika SBOBNG-PTIY/TLK" userId="d178ef01-77a2-4822-85ec-9e6ac2da12d5" providerId="ADAL" clId="{356A0225-9D47-4360-A856-1AC53058A8B9}" dt="2023-09-29T12:38:04.294" v="2052" actId="14100"/>
          <ac:picMkLst>
            <pc:docMk/>
            <pc:sldMk cId="462709342" sldId="459"/>
            <ac:picMk id="4" creationId="{507AE5EE-6C08-6345-4AEC-98E7533B9297}"/>
          </ac:picMkLst>
        </pc:picChg>
        <pc:picChg chg="del">
          <ac:chgData name="Chandra, Annika SBOBNG-PTIY/TLK" userId="d178ef01-77a2-4822-85ec-9e6ac2da12d5" providerId="ADAL" clId="{356A0225-9D47-4360-A856-1AC53058A8B9}" dt="2023-09-28T03:57:12.955" v="190" actId="478"/>
          <ac:picMkLst>
            <pc:docMk/>
            <pc:sldMk cId="462709342" sldId="459"/>
            <ac:picMk id="4" creationId="{7FBAD220-EBFA-8984-9113-8F0F19E67F14}"/>
          </ac:picMkLst>
        </pc:picChg>
        <pc:picChg chg="add mod">
          <ac:chgData name="Chandra, Annika SBOBNG-PTIY/TLK" userId="d178ef01-77a2-4822-85ec-9e6ac2da12d5" providerId="ADAL" clId="{356A0225-9D47-4360-A856-1AC53058A8B9}" dt="2023-09-29T12:38:21.069" v="2055" actId="1076"/>
          <ac:picMkLst>
            <pc:docMk/>
            <pc:sldMk cId="462709342" sldId="459"/>
            <ac:picMk id="5" creationId="{20905CC0-7900-1048-2A33-5B698949DAC2}"/>
          </ac:picMkLst>
        </pc:picChg>
        <pc:picChg chg="del">
          <ac:chgData name="Chandra, Annika SBOBNG-PTIY/TLK" userId="d178ef01-77a2-4822-85ec-9e6ac2da12d5" providerId="ADAL" clId="{356A0225-9D47-4360-A856-1AC53058A8B9}" dt="2023-09-28T03:57:12.955" v="190" actId="478"/>
          <ac:picMkLst>
            <pc:docMk/>
            <pc:sldMk cId="462709342" sldId="459"/>
            <ac:picMk id="5" creationId="{9B3516EC-38D0-79C9-E744-5AF523B561E8}"/>
          </ac:picMkLst>
        </pc:picChg>
      </pc:sldChg>
      <pc:sldChg chg="addSp delSp modSp mod ord">
        <pc:chgData name="Chandra, Annika SBOBNG-PTIY/TLK" userId="d178ef01-77a2-4822-85ec-9e6ac2da12d5" providerId="ADAL" clId="{356A0225-9D47-4360-A856-1AC53058A8B9}" dt="2023-09-29T12:37:08.061" v="2040" actId="1076"/>
        <pc:sldMkLst>
          <pc:docMk/>
          <pc:sldMk cId="2428607745" sldId="460"/>
        </pc:sldMkLst>
        <pc:picChg chg="del mod">
          <ac:chgData name="Chandra, Annika SBOBNG-PTIY/TLK" userId="d178ef01-77a2-4822-85ec-9e6ac2da12d5" providerId="ADAL" clId="{356A0225-9D47-4360-A856-1AC53058A8B9}" dt="2023-09-28T03:57:04.836" v="188" actId="478"/>
          <ac:picMkLst>
            <pc:docMk/>
            <pc:sldMk cId="2428607745" sldId="460"/>
            <ac:picMk id="2" creationId="{271644B3-FD81-D0DE-BA8E-D488DF922A33}"/>
          </ac:picMkLst>
        </pc:picChg>
        <pc:picChg chg="add mod">
          <ac:chgData name="Chandra, Annika SBOBNG-PTIY/TLK" userId="d178ef01-77a2-4822-85ec-9e6ac2da12d5" providerId="ADAL" clId="{356A0225-9D47-4360-A856-1AC53058A8B9}" dt="2023-09-29T12:36:18.769" v="2031" actId="1076"/>
          <ac:picMkLst>
            <pc:docMk/>
            <pc:sldMk cId="2428607745" sldId="460"/>
            <ac:picMk id="2" creationId="{9294F8E6-EA9C-E49F-92FC-8539DC7A03FB}"/>
          </ac:picMkLst>
        </pc:picChg>
        <pc:picChg chg="add mod">
          <ac:chgData name="Chandra, Annika SBOBNG-PTIY/TLK" userId="d178ef01-77a2-4822-85ec-9e6ac2da12d5" providerId="ADAL" clId="{356A0225-9D47-4360-A856-1AC53058A8B9}" dt="2023-09-29T12:36:38.741" v="2034" actId="1076"/>
          <ac:picMkLst>
            <pc:docMk/>
            <pc:sldMk cId="2428607745" sldId="460"/>
            <ac:picMk id="3" creationId="{6BAF3042-CCA5-4D66-401C-9A6D965E78A8}"/>
          </ac:picMkLst>
        </pc:picChg>
        <pc:picChg chg="del">
          <ac:chgData name="Chandra, Annika SBOBNG-PTIY/TLK" userId="d178ef01-77a2-4822-85ec-9e6ac2da12d5" providerId="ADAL" clId="{356A0225-9D47-4360-A856-1AC53058A8B9}" dt="2023-09-28T03:57:04.836" v="188" actId="478"/>
          <ac:picMkLst>
            <pc:docMk/>
            <pc:sldMk cId="2428607745" sldId="460"/>
            <ac:picMk id="3" creationId="{7A4EDAAB-85D8-B079-B806-31AB90BD48DE}"/>
          </ac:picMkLst>
        </pc:picChg>
        <pc:picChg chg="add mod">
          <ac:chgData name="Chandra, Annika SBOBNG-PTIY/TLK" userId="d178ef01-77a2-4822-85ec-9e6ac2da12d5" providerId="ADAL" clId="{356A0225-9D47-4360-A856-1AC53058A8B9}" dt="2023-09-29T12:36:54.386" v="2037" actId="1076"/>
          <ac:picMkLst>
            <pc:docMk/>
            <pc:sldMk cId="2428607745" sldId="460"/>
            <ac:picMk id="4" creationId="{4AEC29E3-238E-4620-3100-949CFE779D2C}"/>
          </ac:picMkLst>
        </pc:picChg>
        <pc:picChg chg="add mod">
          <ac:chgData name="Chandra, Annika SBOBNG-PTIY/TLK" userId="d178ef01-77a2-4822-85ec-9e6ac2da12d5" providerId="ADAL" clId="{356A0225-9D47-4360-A856-1AC53058A8B9}" dt="2023-09-29T12:37:08.061" v="2040" actId="1076"/>
          <ac:picMkLst>
            <pc:docMk/>
            <pc:sldMk cId="2428607745" sldId="460"/>
            <ac:picMk id="5" creationId="{4FEDA306-7BDC-C4D0-0E03-550994274753}"/>
          </ac:picMkLst>
        </pc:picChg>
        <pc:picChg chg="del">
          <ac:chgData name="Chandra, Annika SBOBNG-PTIY/TLK" userId="d178ef01-77a2-4822-85ec-9e6ac2da12d5" providerId="ADAL" clId="{356A0225-9D47-4360-A856-1AC53058A8B9}" dt="2023-09-28T03:57:04.836" v="188" actId="478"/>
          <ac:picMkLst>
            <pc:docMk/>
            <pc:sldMk cId="2428607745" sldId="460"/>
            <ac:picMk id="5" creationId="{C2953E9D-B9E1-1614-BBCC-CED9A4FA1091}"/>
          </ac:picMkLst>
        </pc:picChg>
        <pc:picChg chg="del">
          <ac:chgData name="Chandra, Annika SBOBNG-PTIY/TLK" userId="d178ef01-77a2-4822-85ec-9e6ac2da12d5" providerId="ADAL" clId="{356A0225-9D47-4360-A856-1AC53058A8B9}" dt="2023-09-28T03:57:04.836" v="188" actId="478"/>
          <ac:picMkLst>
            <pc:docMk/>
            <pc:sldMk cId="2428607745" sldId="460"/>
            <ac:picMk id="6" creationId="{73F2A745-BB50-05E1-C39B-B566B65538F1}"/>
          </ac:picMkLst>
        </pc:picChg>
      </pc:sldChg>
      <pc:sldChg chg="modSp add mod ord">
        <pc:chgData name="Chandra, Annika SBOBNG-PTIY/TLK" userId="d178ef01-77a2-4822-85ec-9e6ac2da12d5" providerId="ADAL" clId="{356A0225-9D47-4360-A856-1AC53058A8B9}" dt="2023-09-29T11:05:27.713" v="1644" actId="20577"/>
        <pc:sldMkLst>
          <pc:docMk/>
          <pc:sldMk cId="836396166" sldId="461"/>
        </pc:sldMkLst>
        <pc:spChg chg="mod">
          <ac:chgData name="Chandra, Annika SBOBNG-PTIY/TLK" userId="d178ef01-77a2-4822-85ec-9e6ac2da12d5" providerId="ADAL" clId="{356A0225-9D47-4360-A856-1AC53058A8B9}" dt="2023-09-29T11:05:27.713" v="1644" actId="20577"/>
          <ac:spMkLst>
            <pc:docMk/>
            <pc:sldMk cId="836396166" sldId="461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356A0225-9D47-4360-A856-1AC53058A8B9}" dt="2023-09-29T11:10:42.965" v="1964" actId="20577"/>
        <pc:sldMkLst>
          <pc:docMk/>
          <pc:sldMk cId="3512163130" sldId="462"/>
        </pc:sldMkLst>
        <pc:spChg chg="mod">
          <ac:chgData name="Chandra, Annika SBOBNG-PTIY/TLK" userId="d178ef01-77a2-4822-85ec-9e6ac2da12d5" providerId="ADAL" clId="{356A0225-9D47-4360-A856-1AC53058A8B9}" dt="2023-09-29T11:10:42.965" v="1964" actId="20577"/>
          <ac:spMkLst>
            <pc:docMk/>
            <pc:sldMk cId="3512163130" sldId="462"/>
            <ac:spMk id="2" creationId="{18FD7EBD-E46F-7AFD-CAEE-69600C9B32AB}"/>
          </ac:spMkLst>
        </pc:spChg>
      </pc:sldChg>
      <pc:sldChg chg="add del">
        <pc:chgData name="Chandra, Annika SBOBNG-PTIY/TLK" userId="d178ef01-77a2-4822-85ec-9e6ac2da12d5" providerId="ADAL" clId="{356A0225-9D47-4360-A856-1AC53058A8B9}" dt="2023-09-29T12:42:10.963" v="2082" actId="2696"/>
        <pc:sldMkLst>
          <pc:docMk/>
          <pc:sldMk cId="419816644" sldId="463"/>
        </pc:sldMkLst>
      </pc:sldChg>
      <pc:sldChg chg="addSp modSp add mod ord">
        <pc:chgData name="Chandra, Annika SBOBNG-PTIY/TLK" userId="d178ef01-77a2-4822-85ec-9e6ac2da12d5" providerId="ADAL" clId="{356A0225-9D47-4360-A856-1AC53058A8B9}" dt="2023-09-29T12:43:15.874" v="2094" actId="1076"/>
        <pc:sldMkLst>
          <pc:docMk/>
          <pc:sldMk cId="4285901590" sldId="464"/>
        </pc:sldMkLst>
        <pc:picChg chg="add mod">
          <ac:chgData name="Chandra, Annika SBOBNG-PTIY/TLK" userId="d178ef01-77a2-4822-85ec-9e6ac2da12d5" providerId="ADAL" clId="{356A0225-9D47-4360-A856-1AC53058A8B9}" dt="2023-09-29T12:42:29.215" v="2085" actId="1076"/>
          <ac:picMkLst>
            <pc:docMk/>
            <pc:sldMk cId="4285901590" sldId="464"/>
            <ac:picMk id="2" creationId="{BE0677B4-8101-A952-3A2F-B0C9CA14B913}"/>
          </ac:picMkLst>
        </pc:picChg>
        <pc:picChg chg="add mod">
          <ac:chgData name="Chandra, Annika SBOBNG-PTIY/TLK" userId="d178ef01-77a2-4822-85ec-9e6ac2da12d5" providerId="ADAL" clId="{356A0225-9D47-4360-A856-1AC53058A8B9}" dt="2023-09-29T12:42:47.424" v="2088" actId="1076"/>
          <ac:picMkLst>
            <pc:docMk/>
            <pc:sldMk cId="4285901590" sldId="464"/>
            <ac:picMk id="3" creationId="{47DC95F7-57B9-6EE2-C08D-2960C2C0190D}"/>
          </ac:picMkLst>
        </pc:picChg>
        <pc:picChg chg="add mod">
          <ac:chgData name="Chandra, Annika SBOBNG-PTIY/TLK" userId="d178ef01-77a2-4822-85ec-9e6ac2da12d5" providerId="ADAL" clId="{356A0225-9D47-4360-A856-1AC53058A8B9}" dt="2023-09-29T12:42:59.539" v="2091" actId="1076"/>
          <ac:picMkLst>
            <pc:docMk/>
            <pc:sldMk cId="4285901590" sldId="464"/>
            <ac:picMk id="4" creationId="{D4D64715-ADE1-E298-B9B4-1E78803F9240}"/>
          </ac:picMkLst>
        </pc:picChg>
        <pc:picChg chg="add mod">
          <ac:chgData name="Chandra, Annika SBOBNG-PTIY/TLK" userId="d178ef01-77a2-4822-85ec-9e6ac2da12d5" providerId="ADAL" clId="{356A0225-9D47-4360-A856-1AC53058A8B9}" dt="2023-09-29T12:43:15.874" v="2094" actId="1076"/>
          <ac:picMkLst>
            <pc:docMk/>
            <pc:sldMk cId="4285901590" sldId="464"/>
            <ac:picMk id="5" creationId="{9A79C2EB-6F7A-7EFC-14F8-AB5E080C9527}"/>
          </ac:picMkLst>
        </pc:picChg>
      </pc:sldChg>
      <pc:sldChg chg="addSp modSp add mod ord">
        <pc:chgData name="Chandra, Annika SBOBNG-PTIY/TLK" userId="d178ef01-77a2-4822-85ec-9e6ac2da12d5" providerId="ADAL" clId="{356A0225-9D47-4360-A856-1AC53058A8B9}" dt="2023-09-29T12:43:54.674" v="2100" actId="1076"/>
        <pc:sldMkLst>
          <pc:docMk/>
          <pc:sldMk cId="589673465" sldId="465"/>
        </pc:sldMkLst>
        <pc:picChg chg="add mod">
          <ac:chgData name="Chandra, Annika SBOBNG-PTIY/TLK" userId="d178ef01-77a2-4822-85ec-9e6ac2da12d5" providerId="ADAL" clId="{356A0225-9D47-4360-A856-1AC53058A8B9}" dt="2023-09-29T12:43:54.674" v="2100" actId="1076"/>
          <ac:picMkLst>
            <pc:docMk/>
            <pc:sldMk cId="589673465" sldId="465"/>
            <ac:picMk id="2" creationId="{C9984C37-7525-6B45-FE26-F21E0074D982}"/>
          </ac:picMkLst>
        </pc:picChg>
      </pc:sldChg>
      <pc:sldChg chg="addSp modSp add mod">
        <pc:chgData name="Chandra, Annika SBOBNG-PTIY/TLK" userId="d178ef01-77a2-4822-85ec-9e6ac2da12d5" providerId="ADAL" clId="{356A0225-9D47-4360-A856-1AC53058A8B9}" dt="2023-09-29T12:33:50.356" v="2007" actId="1076"/>
        <pc:sldMkLst>
          <pc:docMk/>
          <pc:sldMk cId="1705940443" sldId="466"/>
        </pc:sldMkLst>
        <pc:picChg chg="add mod">
          <ac:chgData name="Chandra, Annika SBOBNG-PTIY/TLK" userId="d178ef01-77a2-4822-85ec-9e6ac2da12d5" providerId="ADAL" clId="{356A0225-9D47-4360-A856-1AC53058A8B9}" dt="2023-09-29T12:32:13.329" v="1996" actId="14100"/>
          <ac:picMkLst>
            <pc:docMk/>
            <pc:sldMk cId="1705940443" sldId="466"/>
            <ac:picMk id="2" creationId="{512C5691-7CDE-315E-B5BF-63E901DA2B27}"/>
          </ac:picMkLst>
        </pc:picChg>
        <pc:picChg chg="add mod">
          <ac:chgData name="Chandra, Annika SBOBNG-PTIY/TLK" userId="d178ef01-77a2-4822-85ec-9e6ac2da12d5" providerId="ADAL" clId="{356A0225-9D47-4360-A856-1AC53058A8B9}" dt="2023-09-29T12:32:53.409" v="1999" actId="14100"/>
          <ac:picMkLst>
            <pc:docMk/>
            <pc:sldMk cId="1705940443" sldId="466"/>
            <ac:picMk id="3" creationId="{AEDBEAB8-D4F4-B723-F3F9-6802C20FCA02}"/>
          </ac:picMkLst>
        </pc:picChg>
        <pc:picChg chg="add mod">
          <ac:chgData name="Chandra, Annika SBOBNG-PTIY/TLK" userId="d178ef01-77a2-4822-85ec-9e6ac2da12d5" providerId="ADAL" clId="{356A0225-9D47-4360-A856-1AC53058A8B9}" dt="2023-09-29T12:33:05.807" v="2002" actId="1076"/>
          <ac:picMkLst>
            <pc:docMk/>
            <pc:sldMk cId="1705940443" sldId="466"/>
            <ac:picMk id="4" creationId="{63B03FA9-2EF8-B364-C16E-98400B4FA44D}"/>
          </ac:picMkLst>
        </pc:picChg>
        <pc:picChg chg="add mod">
          <ac:chgData name="Chandra, Annika SBOBNG-PTIY/TLK" userId="d178ef01-77a2-4822-85ec-9e6ac2da12d5" providerId="ADAL" clId="{356A0225-9D47-4360-A856-1AC53058A8B9}" dt="2023-09-29T12:33:50.356" v="2007" actId="1076"/>
          <ac:picMkLst>
            <pc:docMk/>
            <pc:sldMk cId="1705940443" sldId="466"/>
            <ac:picMk id="5" creationId="{17FFE1D2-DFCD-6416-0703-3D366835AC6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18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6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20: Azure Databricks Day2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8787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ADB Integration with other services(Synapse, Azure SQL DB etc)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Delta Lake Concept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Scheduling jobs(</a:t>
            </a:r>
            <a:r>
              <a:rPr lang="en-IN" dirty="0" err="1"/>
              <a:t>databricks</a:t>
            </a:r>
            <a:r>
              <a:rPr lang="en-IN" dirty="0"/>
              <a:t> jobs, calling notebook in ADF)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JDBC Connections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Creating pipeline in the workflows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Creating various widgets(dropdown, textbox, combo)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Overview of Azure Data bricks Unity </a:t>
            </a:r>
            <a:r>
              <a:rPr lang="en-IN" dirty="0" err="1"/>
              <a:t>Catalog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Hands-on lab practise on the topics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37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4F8E6-EA9C-E49F-92FC-8539DC7A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1" y="96508"/>
            <a:ext cx="5217543" cy="3260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AF3042-CCA5-4D66-401C-9A6D965E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06" y="96508"/>
            <a:ext cx="5217543" cy="326096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EC29E3-238E-4620-3100-949CFE77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1" y="3500529"/>
            <a:ext cx="5217543" cy="326096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FEDA306-7BDC-C4D0-0E03-55099427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06" y="3419654"/>
            <a:ext cx="5346940" cy="3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F172C7-DF6B-6213-C76C-C474F8F98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8" y="176662"/>
            <a:ext cx="5053642" cy="3158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A5BA5-D7AD-98CA-07BA-56604F78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30" y="113761"/>
            <a:ext cx="5154283" cy="322142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7AE5EE-6C08-6345-4AEC-98E7533B9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" y="3424507"/>
            <a:ext cx="5243422" cy="3277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05CC0-7900-1048-2A33-5B698949D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030" y="3424506"/>
            <a:ext cx="5243422" cy="32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21: Azure Containers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8200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Docker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Docker Containers, Working of Docker, Docker Image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Building Docker image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Container Registry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Azure Container Instances, running Azure container instances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Kubernetes- how Kubernetes deployment works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Azure Kubernetes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50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DCA31-06DC-9C37-7149-0C82CC9D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4" y="148267"/>
            <a:ext cx="4872487" cy="3045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1ED352-2D21-0AA1-6048-BCD0F604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267"/>
            <a:ext cx="5096774" cy="3045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036C0-CD6A-5F60-21E1-7FFE78FC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5" y="3383621"/>
            <a:ext cx="4984630" cy="332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D1434-4E61-7B28-2C70-4EC3C381B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630" y="3383621"/>
            <a:ext cx="5096774" cy="31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4280F-FF01-B88E-711A-6B2374A0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7" y="120411"/>
            <a:ext cx="10614516" cy="66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22: Azure Deployment/</a:t>
            </a:r>
            <a:br>
              <a:rPr lang="en-US" sz="2800" dirty="0"/>
            </a:br>
            <a:r>
              <a:rPr lang="en-US" sz="2800" dirty="0"/>
              <a:t>DevOps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639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Azure Deployment and </a:t>
            </a:r>
            <a:r>
              <a:rPr lang="en-IN" dirty="0" err="1"/>
              <a:t>Devops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Devops</a:t>
            </a:r>
            <a:r>
              <a:rPr lang="en-IN" dirty="0"/>
              <a:t>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CI/CD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Overview of </a:t>
            </a:r>
            <a:r>
              <a:rPr lang="en-IN" dirty="0" err="1"/>
              <a:t>Devops</a:t>
            </a:r>
            <a:r>
              <a:rPr lang="en-IN" dirty="0"/>
              <a:t> and </a:t>
            </a:r>
            <a:r>
              <a:rPr lang="en-IN" dirty="0" err="1"/>
              <a:t>Github</a:t>
            </a:r>
            <a:r>
              <a:rPr lang="en-IN" dirty="0"/>
              <a:t> as </a:t>
            </a:r>
            <a:r>
              <a:rPr lang="en-IN" dirty="0" err="1"/>
              <a:t>Devops</a:t>
            </a:r>
            <a:r>
              <a:rPr lang="en-IN" dirty="0"/>
              <a:t> platforms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Github</a:t>
            </a:r>
            <a:r>
              <a:rPr lang="en-IN" dirty="0"/>
              <a:t> actions for Build and release pipelines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Creating Azure pipelines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YAML ?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Implementing CI/CD with </a:t>
            </a:r>
            <a:r>
              <a:rPr lang="en-IN" dirty="0" err="1"/>
              <a:t>Github</a:t>
            </a:r>
            <a:r>
              <a:rPr lang="en-IN" dirty="0"/>
              <a:t>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16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18: </a:t>
            </a:r>
            <a:r>
              <a:rPr lang="en-US" sz="2800" dirty="0" err="1"/>
              <a:t>PySpark</a:t>
            </a:r>
            <a:r>
              <a:rPr lang="en-US" sz="2800" dirty="0"/>
              <a:t> Day 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979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677B4-8101-A952-3A2F-B0C9CA14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8" y="70629"/>
            <a:ext cx="5062268" cy="316391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DC95F7-57B9-6EE2-C08D-2960C2C0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629"/>
            <a:ext cx="5269302" cy="329331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4D64715-ADE1-E298-B9B4-1E78803F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155" y="3494058"/>
            <a:ext cx="4906992" cy="306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9C2EB-6F7A-7EFC-14F8-AB5E080C9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28" y="3494058"/>
            <a:ext cx="5062268" cy="31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01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84C37-7525-6B45-FE26-F21E0074D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83" y="92555"/>
            <a:ext cx="10824713" cy="676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73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Spark as ETL/Optimizations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3 modes of </a:t>
            </a:r>
            <a:r>
              <a:rPr lang="en-IN" dirty="0" err="1"/>
              <a:t>Dataframe</a:t>
            </a:r>
            <a:r>
              <a:rPr lang="en-IN" dirty="0"/>
              <a:t> reader and writer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cleaning and </a:t>
            </a:r>
            <a:r>
              <a:rPr lang="en-IN" dirty="0" err="1"/>
              <a:t>subsetting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Filtering Data frame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Handling null values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Transformations operations on data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Reading data from different data sets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Clean and transform the data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37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5CF35-FA25-543A-E178-B87D84BC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5618"/>
            <a:ext cx="5943600" cy="28829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77E2B75-A55B-2F0B-056B-6548E1B3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633143"/>
            <a:ext cx="5943600" cy="1847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D5B58-6447-1E63-23D0-36737CCD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859483"/>
            <a:ext cx="5943600" cy="2502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2E3EB-ACF9-1E17-8A8F-FC8E92A9F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060335"/>
            <a:ext cx="5943600" cy="26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C3607F-76C5-FE8C-E609-4C5489BD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56"/>
            <a:ext cx="5943600" cy="2359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F77E4-6023-651A-C3E3-CAD27915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356"/>
            <a:ext cx="59436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23B31-32A1-5C5C-4A2B-47738291C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5428"/>
            <a:ext cx="5943600" cy="2372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E2720-0F69-4D3D-927E-7A78C0612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16734"/>
            <a:ext cx="5943600" cy="25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19: Azure Databricks Day 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904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Databricks Overview: Introduction,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Computation management: Types of Databricks clusters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Concept of DBFS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data bricks using </a:t>
            </a:r>
            <a:r>
              <a:rPr lang="en-IN" dirty="0" err="1"/>
              <a:t>PySpark</a:t>
            </a:r>
            <a:r>
              <a:rPr lang="en-IN" dirty="0"/>
              <a:t> and </a:t>
            </a:r>
            <a:r>
              <a:rPr lang="en-IN" dirty="0" err="1"/>
              <a:t>SparkSQL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File handling in Data bricks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Accessing blob or ADLS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Mounting ADLS in DBFS(mounting with SAS, Access key, Key vault)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Batch vs Streaming data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6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C5691-7CDE-315E-B5BF-63E901DA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2" y="62003"/>
            <a:ext cx="5266923" cy="3291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BEAB8-D4F4-B723-F3F9-6802C20FC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924" y="62003"/>
            <a:ext cx="5347138" cy="33419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B03FA9-2EF8-B364-C16E-98400B4F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2" y="3492273"/>
            <a:ext cx="5147441" cy="3217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FE1D2-DFCD-6416-0703-3D366835A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924" y="3538256"/>
            <a:ext cx="5073869" cy="31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4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D443F-CA78-E321-734B-C927972A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4" y="163239"/>
            <a:ext cx="5336628" cy="3335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4C6D1-E9B7-0CAD-71B0-76468357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0" y="163239"/>
            <a:ext cx="5336628" cy="3335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C1EB78-50B6-A59F-D5E7-432F6031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94" y="3484178"/>
            <a:ext cx="5336628" cy="3335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BC87F-ECA5-E4F4-AEB2-71A3D32B6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380" y="3536731"/>
            <a:ext cx="5052848" cy="31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570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1487</TotalTime>
  <Words>290</Words>
  <Application>Microsoft Office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Metropolitan</vt:lpstr>
      <vt:lpstr>JOURNEY SCRAPBOOK </vt:lpstr>
      <vt:lpstr>DAY 18: PySpark Day 3</vt:lpstr>
      <vt:lpstr>Topics Covered</vt:lpstr>
      <vt:lpstr>PowerPoint Presentation</vt:lpstr>
      <vt:lpstr>PowerPoint Presentation</vt:lpstr>
      <vt:lpstr>DAY 19: Azure Databricks Day 1</vt:lpstr>
      <vt:lpstr>Topics Covered</vt:lpstr>
      <vt:lpstr>PowerPoint Presentation</vt:lpstr>
      <vt:lpstr>PowerPoint Presentation</vt:lpstr>
      <vt:lpstr>DAY 20: Azure Databricks Day2</vt:lpstr>
      <vt:lpstr>Topics Covered</vt:lpstr>
      <vt:lpstr>PowerPoint Presentation</vt:lpstr>
      <vt:lpstr>PowerPoint Presentation</vt:lpstr>
      <vt:lpstr>DAY 21: Azure Containers</vt:lpstr>
      <vt:lpstr>Topics Covered</vt:lpstr>
      <vt:lpstr>PowerPoint Presentation</vt:lpstr>
      <vt:lpstr>PowerPoint Presentation</vt:lpstr>
      <vt:lpstr>DAY 22: Azure Deployment/ DevOps</vt:lpstr>
      <vt:lpstr>Topics Covered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Chandra, Annika SBOBNG-PTIY/TLK</dc:creator>
  <cp:lastModifiedBy>Chandra, Annika SBOBNG-PTIY/TLK</cp:lastModifiedBy>
  <cp:revision>2</cp:revision>
  <dcterms:created xsi:type="dcterms:W3CDTF">2023-08-24T15:11:50Z</dcterms:created>
  <dcterms:modified xsi:type="dcterms:W3CDTF">2023-09-29T12:43:57Z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